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
- Cost
- HR
-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Empathetic side of the business
- Training
- Budget
Impact
Cost of ownership for future state
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2024-08-03T07:04:27Z</dcterms:created>
  <dcterms:modified xsi:type="dcterms:W3CDTF">2024-08-03T07:04:27Z</dcterms:modified>
</cp:coreProperties>
</file>